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Default Extension="fntdata" ContentType="application/x-fontdata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x="18288000" cy="10287000"/>
  <p:notesSz cx="18288000" cy="10287000"/>
  <p:defaultTextStyle>
    <a:defPPr>
      <a:defRPr kern="0"/>
    </a:defPPr>
  </p:defaultTextStyle>
  <p:embeddedFontLst>
    <p:embeddedFont>
      <p:font typeface="Times New Roman" panose="00000000000000000000" pitchFamily="18" charset="1"/>
      <p:regular r:id="rId5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font" Target="fonts/font1.fntdata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jp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jp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2022-12-23T02:46:54Z</dcterms:created>
  <dcterms:modified xsi:type="dcterms:W3CDTF">2022-12-23T02:46:54Z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2022-12-23T00:00:00Z</vt:filetime>
  </property>
  <property fmtid="{D5CDD505-2E9C-101B-9397-08002B2CF9AE}" pid="3" name="LastSaved">
    <vt:filetime>2022-12-23T00:00:00Z</vt:filetime>
  </property>
</Properties>
</file>